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9D48C1-CEA6-4C33-8423-2D54026AEC35}" v="9" dt="2024-07-22T02:27:51.9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2650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78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351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89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92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217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93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358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386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11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339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7/23/2024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260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2" r:id="rId6"/>
    <p:sldLayoutId id="2147483728" r:id="rId7"/>
    <p:sldLayoutId id="2147483729" r:id="rId8"/>
    <p:sldLayoutId id="2147483730" r:id="rId9"/>
    <p:sldLayoutId id="2147483731" r:id="rId10"/>
    <p:sldLayoutId id="21474837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8C886788-700E-4D20-9F80-E0E96837A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7" name="Freeform: Shape 36">
            <a:extLst>
              <a:ext uri="{FF2B5EF4-FFF2-40B4-BE49-F238E27FC236}">
                <a16:creationId xmlns:a16="http://schemas.microsoft.com/office/drawing/2014/main" id="{1850674C-4E08-4C62-A3E2-6337FE4F7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9" name="Freeform: Shape 38">
            <a:extLst>
              <a:ext uri="{FF2B5EF4-FFF2-40B4-BE49-F238E27FC236}">
                <a16:creationId xmlns:a16="http://schemas.microsoft.com/office/drawing/2014/main" id="{BCE4FF05-2B0C-4C97-A9B4-E163085A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11230-0DE4-B137-173B-D101AEFAF5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763" y="970871"/>
            <a:ext cx="4023360" cy="1598660"/>
          </a:xfrm>
        </p:spPr>
        <p:txBody>
          <a:bodyPr>
            <a:normAutofit/>
          </a:bodyPr>
          <a:lstStyle/>
          <a:p>
            <a:pPr algn="ctr"/>
            <a:r>
              <a:rPr lang="en-US" sz="4800" u="sng" dirty="0" err="1"/>
              <a:t>GameStat</a:t>
            </a:r>
            <a:br>
              <a:rPr lang="en-US" sz="4800" u="sng" dirty="0"/>
            </a:br>
            <a:r>
              <a:rPr lang="en-US" sz="2800" u="sng" dirty="0"/>
              <a:t>Giving Data to the Players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E04E57-5737-9ABC-0C54-8574E9DE9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5488" y="4873752"/>
            <a:ext cx="3931920" cy="1207008"/>
          </a:xfrm>
        </p:spPr>
        <p:txBody>
          <a:bodyPr>
            <a:normAutofit/>
          </a:bodyPr>
          <a:lstStyle/>
          <a:p>
            <a:r>
              <a:rPr lang="en-US" sz="2400" dirty="0"/>
              <a:t>By Caleb Johnson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29C2A7A-A6B6-4A56-B11C-8E967D88A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DBD7205-E536-4134-8768-AC3E1A3C5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 descr="A group of cartoon characters&#10;&#10;Description automatically generated">
            <a:extLst>
              <a:ext uri="{FF2B5EF4-FFF2-40B4-BE49-F238E27FC236}">
                <a16:creationId xmlns:a16="http://schemas.microsoft.com/office/drawing/2014/main" id="{D4A177A6-D0B5-DA8A-4F86-70F33C87C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68" y="2569531"/>
            <a:ext cx="4074621" cy="1908607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FDF975F-66BB-9FA7-9997-F822A8CBCE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03" y="205284"/>
            <a:ext cx="5970692" cy="3129834"/>
          </a:xfrm>
          <a:prstGeom prst="rect">
            <a:avLst/>
          </a:prstGeom>
        </p:spPr>
      </p:pic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D5050D1-733F-2020-0C81-84F594FA2E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03" y="3469634"/>
            <a:ext cx="5970692" cy="318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2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0F3F1"/>
      </a:lt2>
      <a:accent1>
        <a:srgbClr val="D040B9"/>
      </a:accent1>
      <a:accent2>
        <a:srgbClr val="9A2EBE"/>
      </a:accent2>
      <a:accent3>
        <a:srgbClr val="6F40D0"/>
      </a:accent3>
      <a:accent4>
        <a:srgbClr val="3440C0"/>
      </a:accent4>
      <a:accent5>
        <a:srgbClr val="4088D0"/>
      </a:accent5>
      <a:accent6>
        <a:srgbClr val="2EB3BE"/>
      </a:accent6>
      <a:hlink>
        <a:srgbClr val="3F6ABF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10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Neue Haas Grotesk Text Pro</vt:lpstr>
      <vt:lpstr>AccentBoxVTI</vt:lpstr>
      <vt:lpstr>GameStat Giving Data to the Players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Caleb Johnson</dc:creator>
  <cp:lastModifiedBy>Caleb Johnson</cp:lastModifiedBy>
  <cp:revision>2</cp:revision>
  <dcterms:created xsi:type="dcterms:W3CDTF">2024-07-22T01:56:51Z</dcterms:created>
  <dcterms:modified xsi:type="dcterms:W3CDTF">2024-07-23T23:46:08Z</dcterms:modified>
</cp:coreProperties>
</file>

<file path=docProps/thumbnail.jpeg>
</file>